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</p:sldIdLst>
  <p:sldSz cx="9906000" cy="6858000" type="A4"/>
  <p:notesSz cx="6794500" cy="99314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1181" autoAdjust="0"/>
    <p:restoredTop sz="99443" autoAdjust="0"/>
  </p:normalViewPr>
  <p:slideViewPr>
    <p:cSldViewPr snapToGrid="0">
      <p:cViewPr>
        <p:scale>
          <a:sx n="218" d="100"/>
          <a:sy n="218" d="100"/>
        </p:scale>
        <p:origin x="1936" y="296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469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151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787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89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386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046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484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066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7965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051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340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1D8BE-ACCF-4362-80F7-114AB62D7C50}" type="datetimeFigureOut">
              <a:rPr lang="fi-FI" smtClean="0"/>
              <a:t>20.3.20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948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40538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7" t="41127" r="47455" b="40782"/>
          <a:stretch/>
        </p:blipFill>
        <p:spPr>
          <a:xfrm>
            <a:off x="3950763" y="2816530"/>
            <a:ext cx="1248052" cy="1232529"/>
          </a:xfrm>
          <a:prstGeom prst="ellipse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t="57243" r="63466" b="20321"/>
          <a:stretch/>
        </p:blipFill>
        <p:spPr>
          <a:xfrm>
            <a:off x="2038373" y="3890127"/>
            <a:ext cx="1627137" cy="1623168"/>
          </a:xfrm>
          <a:prstGeom prst="ellipse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037" y="3911605"/>
            <a:ext cx="1599022" cy="1603810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5" t="20633" r="29056" b="56977"/>
          <a:stretch/>
        </p:blipFill>
        <p:spPr>
          <a:xfrm>
            <a:off x="5464469" y="1390251"/>
            <a:ext cx="1563007" cy="1553161"/>
          </a:xfrm>
          <a:prstGeom prst="ellipse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20609" r="63476" b="57131"/>
          <a:stretch/>
        </p:blipFill>
        <p:spPr>
          <a:xfrm>
            <a:off x="2032437" y="1403490"/>
            <a:ext cx="1598270" cy="15906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34419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10"/>
    </mc:Choice>
    <mc:Fallback>
      <p:transition xmlns:p14="http://schemas.microsoft.com/office/powerpoint/2010/main" spd="slow" advTm="981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t="57243" r="63466" b="20321"/>
          <a:stretch/>
        </p:blipFill>
        <p:spPr>
          <a:xfrm>
            <a:off x="2038373" y="3890127"/>
            <a:ext cx="1627137" cy="1623168"/>
          </a:xfrm>
          <a:prstGeom prst="ellipse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20609" r="63476" b="57131"/>
          <a:stretch/>
        </p:blipFill>
        <p:spPr>
          <a:xfrm>
            <a:off x="2032437" y="1403490"/>
            <a:ext cx="1598270" cy="1590641"/>
          </a:xfrm>
          <a:prstGeom prst="ellipse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8037" y="3911605"/>
            <a:ext cx="1599022" cy="1603810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5" t="20633" r="29056" b="56977"/>
          <a:stretch/>
        </p:blipFill>
        <p:spPr>
          <a:xfrm>
            <a:off x="5464469" y="1390251"/>
            <a:ext cx="1563007" cy="1553161"/>
          </a:xfrm>
          <a:prstGeom prst="ellipse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7" t="41127" r="47455" b="40782"/>
          <a:stretch/>
        </p:blipFill>
        <p:spPr>
          <a:xfrm>
            <a:off x="3950763" y="2816530"/>
            <a:ext cx="1248052" cy="1232529"/>
          </a:xfrm>
          <a:prstGeom prst="ellipse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405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784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320"/>
    </mc:Choice>
    <mc:Fallback>
      <p:transition xmlns:p14="http://schemas.microsoft.com/office/powerpoint/2010/main" spd="slow" advTm="2932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2"/>
            <a:ext cx="9906000" cy="684053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7" t="41127" r="47455" b="40782"/>
          <a:stretch/>
        </p:blipFill>
        <p:spPr>
          <a:xfrm rot="2791784">
            <a:off x="3950763" y="2816530"/>
            <a:ext cx="1248052" cy="1232529"/>
          </a:xfrm>
          <a:prstGeom prst="ellipse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t="57243" r="63466" b="20321"/>
          <a:stretch/>
        </p:blipFill>
        <p:spPr>
          <a:xfrm rot="13565465">
            <a:off x="2038373" y="3890127"/>
            <a:ext cx="1627137" cy="1623168"/>
          </a:xfrm>
          <a:prstGeom prst="ellipse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054560">
            <a:off x="5498037" y="3911605"/>
            <a:ext cx="1599022" cy="1603810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5" t="20633" r="29056" b="56977"/>
          <a:stretch/>
        </p:blipFill>
        <p:spPr>
          <a:xfrm rot="10800000">
            <a:off x="5464469" y="1390251"/>
            <a:ext cx="1563007" cy="1553161"/>
          </a:xfrm>
          <a:prstGeom prst="ellipse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20609" r="63476" b="57131"/>
          <a:stretch/>
        </p:blipFill>
        <p:spPr>
          <a:xfrm rot="19041460">
            <a:off x="2032437" y="1403490"/>
            <a:ext cx="1598270" cy="1590641"/>
          </a:xfrm>
          <a:prstGeom prst="ellipse">
            <a:avLst/>
          </a:prstGeom>
        </p:spPr>
      </p:pic>
      <p:sp>
        <p:nvSpPr>
          <p:cNvPr id="10" name="Nuoli oikealle 9"/>
          <p:cNvSpPr/>
          <p:nvPr/>
        </p:nvSpPr>
        <p:spPr>
          <a:xfrm rot="19619544">
            <a:off x="1923395" y="520990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Nuoli oikealle 10"/>
          <p:cNvSpPr/>
          <p:nvPr/>
        </p:nvSpPr>
        <p:spPr>
          <a:xfrm rot="13494310">
            <a:off x="6617007" y="523145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Nuoli oikealle 11"/>
          <p:cNvSpPr/>
          <p:nvPr/>
        </p:nvSpPr>
        <p:spPr>
          <a:xfrm rot="8762978">
            <a:off x="6667249" y="1484945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Nuoli oikealle 12"/>
          <p:cNvSpPr/>
          <p:nvPr/>
        </p:nvSpPr>
        <p:spPr>
          <a:xfrm rot="1911447">
            <a:off x="1819109" y="1566005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Nuoli oikealle 13"/>
          <p:cNvSpPr/>
          <p:nvPr/>
        </p:nvSpPr>
        <p:spPr>
          <a:xfrm rot="5400000">
            <a:off x="4310994" y="258862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3940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402"/>
    </mc:Choice>
    <mc:Fallback>
      <p:transition xmlns:p14="http://schemas.microsoft.com/office/powerpoint/2010/main" spd="slow" advTm="234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40538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7" t="41127" r="47455" b="40782"/>
          <a:stretch/>
        </p:blipFill>
        <p:spPr>
          <a:xfrm rot="13259201">
            <a:off x="3950763" y="2816530"/>
            <a:ext cx="1248052" cy="1232529"/>
          </a:xfrm>
          <a:prstGeom prst="ellipse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t="57243" r="63466" b="20321"/>
          <a:stretch/>
        </p:blipFill>
        <p:spPr>
          <a:xfrm rot="13478162">
            <a:off x="2038373" y="3890127"/>
            <a:ext cx="1627137" cy="1623168"/>
          </a:xfrm>
          <a:prstGeom prst="ellipse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29218">
            <a:off x="5498037" y="3911605"/>
            <a:ext cx="1599022" cy="1603810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5" t="20633" r="29056" b="56977"/>
          <a:stretch/>
        </p:blipFill>
        <p:spPr>
          <a:xfrm>
            <a:off x="5464469" y="1390251"/>
            <a:ext cx="1563007" cy="1553161"/>
          </a:xfrm>
          <a:prstGeom prst="ellipse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20609" r="63476" b="57131"/>
          <a:stretch/>
        </p:blipFill>
        <p:spPr>
          <a:xfrm rot="2813482">
            <a:off x="2032437" y="1403490"/>
            <a:ext cx="1598270" cy="1590641"/>
          </a:xfrm>
          <a:prstGeom prst="ellipse">
            <a:avLst/>
          </a:prstGeom>
        </p:spPr>
      </p:pic>
      <p:sp>
        <p:nvSpPr>
          <p:cNvPr id="8" name="Nuoli oikealle 7"/>
          <p:cNvSpPr/>
          <p:nvPr/>
        </p:nvSpPr>
        <p:spPr>
          <a:xfrm rot="1911447">
            <a:off x="1819109" y="1566005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Nuoli oikealle 14"/>
          <p:cNvSpPr/>
          <p:nvPr/>
        </p:nvSpPr>
        <p:spPr>
          <a:xfrm rot="19619544">
            <a:off x="1923395" y="520990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Nuoli oikealle 15"/>
          <p:cNvSpPr/>
          <p:nvPr/>
        </p:nvSpPr>
        <p:spPr>
          <a:xfrm rot="8762978">
            <a:off x="6667249" y="1484945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Nuoli oikealle 16"/>
          <p:cNvSpPr/>
          <p:nvPr/>
        </p:nvSpPr>
        <p:spPr>
          <a:xfrm rot="13494310">
            <a:off x="6617007" y="523145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Nuoli oikealle 17"/>
          <p:cNvSpPr/>
          <p:nvPr/>
        </p:nvSpPr>
        <p:spPr>
          <a:xfrm rot="5400000">
            <a:off x="4310994" y="258862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4739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77"/>
    </mc:Choice>
    <mc:Fallback>
      <p:transition xmlns:p14="http://schemas.microsoft.com/office/powerpoint/2010/main" spd="slow" advTm="1597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4.9|4.2|3.6|3.8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7|3.2|1.9|3|1.3|2.1|0.9|1.8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2|1.6|0.7|1.5|0.7|1.5|1.8|1"/>
</p:tagLst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667</TotalTime>
  <Words>0</Words>
  <Application>Microsoft Macintosh PowerPoint</Application>
  <PresentationFormat>A4-paperi (210 x 297 mm)</PresentationFormat>
  <Paragraphs>0</Paragraphs>
  <Slides>4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5" baseType="lpstr">
      <vt:lpstr>Office-teema</vt:lpstr>
      <vt:lpstr>PowerPoint-esitys</vt:lpstr>
      <vt:lpstr>PowerPoint-esitys</vt:lpstr>
      <vt:lpstr>PowerPoint-esitys</vt:lpstr>
      <vt:lpstr>PowerPoint-esitys</vt:lpstr>
    </vt:vector>
  </TitlesOfParts>
  <Company>JAMK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Lehtonen Timo</dc:creator>
  <cp:lastModifiedBy>Timo Lehtonen</cp:lastModifiedBy>
  <cp:revision>24</cp:revision>
  <cp:lastPrinted>2014-09-22T10:37:47Z</cp:lastPrinted>
  <dcterms:created xsi:type="dcterms:W3CDTF">2014-09-22T09:50:46Z</dcterms:created>
  <dcterms:modified xsi:type="dcterms:W3CDTF">2020-03-20T18:56:17Z</dcterms:modified>
</cp:coreProperties>
</file>